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ECB23-80D0-47F1-8F28-161F33DA3355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7048-6746-41D4-ADBA-F22A063CE171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Brutus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Character Development</a:t>
            </a:r>
          </a:p>
          <a:p>
            <a:r>
              <a:rPr lang="en-IE" dirty="0" smtClean="0"/>
              <a:t>Act 2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Resolved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Although Brutus is still anxious (he envies </a:t>
            </a:r>
            <a:r>
              <a:rPr lang="en-IE" dirty="0" err="1" smtClean="0"/>
              <a:t>Lucius</a:t>
            </a:r>
            <a:r>
              <a:rPr lang="en-IE" dirty="0" smtClean="0"/>
              <a:t> his ability to sleep soundly) he has decided Caesar must die. </a:t>
            </a:r>
          </a:p>
          <a:p>
            <a:r>
              <a:rPr lang="en-IE" dirty="0" smtClean="0"/>
              <a:t>‘It must be by his death.’</a:t>
            </a:r>
          </a:p>
          <a:p>
            <a:r>
              <a:rPr lang="en-IE" dirty="0" smtClean="0"/>
              <a:t>He has decided that Caesar is like ‘a serpent’s egg’ and that if his powers were to increase he would become a tyrant.</a:t>
            </a:r>
          </a:p>
          <a:p>
            <a:pPr>
              <a:buNone/>
            </a:pP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en-IE" dirty="0" smtClean="0"/>
              <a:t>Naïve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Brutus immediately believes the forged letter that Cassius has planted. </a:t>
            </a:r>
          </a:p>
          <a:p>
            <a:r>
              <a:rPr lang="en-IE" dirty="0" smtClean="0"/>
              <a:t>He thinks this proves he is right about Caesar: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‘Thus must I piece it out’.</a:t>
            </a:r>
          </a:p>
          <a:p>
            <a:r>
              <a:rPr lang="en-IE" dirty="0" smtClean="0"/>
              <a:t>He believes the letter speaks for all Romans.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Leader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Now that Brutus has agreed to the conspiracy, he takes charge of it.  </a:t>
            </a:r>
          </a:p>
          <a:p>
            <a:r>
              <a:rPr lang="en-IE" dirty="0" smtClean="0"/>
              <a:t>He does not do things by half-measures.</a:t>
            </a:r>
          </a:p>
          <a:p>
            <a:r>
              <a:rPr lang="en-IE" dirty="0" smtClean="0"/>
              <a:t>He overrules Cassius’ suggestions that they take an oath and, later, that they kill Mark Antony too.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Honourable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An oath would imply distrust..</a:t>
            </a:r>
          </a:p>
          <a:p>
            <a:r>
              <a:rPr lang="en-IE" dirty="0" smtClean="0"/>
              <a:t>‘Do not stain / The even virtue of </a:t>
            </a:r>
            <a:r>
              <a:rPr lang="en-IE" smtClean="0"/>
              <a:t>our enterprise’.</a:t>
            </a:r>
            <a:endParaRPr lang="en-IE" dirty="0" smtClean="0"/>
          </a:p>
          <a:p>
            <a:r>
              <a:rPr lang="en-IE" dirty="0" smtClean="0"/>
              <a:t>Killing Mark Antony would be dishonourable.</a:t>
            </a:r>
          </a:p>
          <a:p>
            <a:r>
              <a:rPr lang="en-IE" dirty="0" smtClean="0"/>
              <a:t>‘Let’s be </a:t>
            </a:r>
            <a:r>
              <a:rPr lang="en-IE" dirty="0" err="1" smtClean="0"/>
              <a:t>sacrificers</a:t>
            </a:r>
            <a:r>
              <a:rPr lang="en-IE" dirty="0" smtClean="0"/>
              <a:t>, but not butchers’.  </a:t>
            </a: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Worried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Brutus says several times in Act 1 Scene 2 that he cannot sleep.</a:t>
            </a:r>
          </a:p>
          <a:p>
            <a:r>
              <a:rPr lang="en-IE" dirty="0" smtClean="0"/>
              <a:t>He is worried about telling his wife about his plans.  She is the voice of his conscience.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Guilty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When he meets Caesar, to accompany him to the Senate, Brutus grieves to think that they are about to kill him.</a:t>
            </a:r>
          </a:p>
          <a:p>
            <a:r>
              <a:rPr lang="en-IE" dirty="0" smtClean="0"/>
              <a:t>Brutus has noticed how often Caesar has called the conspirators ‘friends’ and now feels guilty.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Key Words About Brutus in Act Two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Resolved</a:t>
            </a:r>
          </a:p>
          <a:p>
            <a:r>
              <a:rPr lang="en-IE" dirty="0" smtClean="0"/>
              <a:t>Naïve</a:t>
            </a:r>
          </a:p>
          <a:p>
            <a:r>
              <a:rPr lang="en-IE" dirty="0" smtClean="0"/>
              <a:t>Leader</a:t>
            </a:r>
          </a:p>
          <a:p>
            <a:r>
              <a:rPr lang="en-IE" dirty="0" smtClean="0"/>
              <a:t>Honourable</a:t>
            </a:r>
          </a:p>
          <a:p>
            <a:r>
              <a:rPr lang="en-IE" dirty="0" smtClean="0"/>
              <a:t>Worried</a:t>
            </a:r>
          </a:p>
          <a:p>
            <a:r>
              <a:rPr lang="en-IE" dirty="0" smtClean="0"/>
              <a:t>Guilty</a:t>
            </a:r>
          </a:p>
          <a:p>
            <a:pPr>
              <a:buNone/>
            </a:pP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254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Brutus</vt:lpstr>
      <vt:lpstr>Resolved</vt:lpstr>
      <vt:lpstr>Naïve</vt:lpstr>
      <vt:lpstr>Leader</vt:lpstr>
      <vt:lpstr>Honourable</vt:lpstr>
      <vt:lpstr>Worried</vt:lpstr>
      <vt:lpstr>Guilty</vt:lpstr>
      <vt:lpstr>Key Words About Brutus in Act Two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Brutus</dc:title>
  <dc:creator>Aoife</dc:creator>
  <cp:lastModifiedBy>Aoife</cp:lastModifiedBy>
  <cp:revision>6</cp:revision>
  <dcterms:created xsi:type="dcterms:W3CDTF">2013-11-18T17:17:05Z</dcterms:created>
  <dcterms:modified xsi:type="dcterms:W3CDTF">2013-11-18T17:44:40Z</dcterms:modified>
</cp:coreProperties>
</file>